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376" r:id="rId3"/>
    <p:sldId id="257" r:id="rId4"/>
    <p:sldId id="373" r:id="rId5"/>
    <p:sldId id="374" r:id="rId6"/>
    <p:sldId id="375" r:id="rId7"/>
    <p:sldId id="364" r:id="rId8"/>
    <p:sldId id="367" r:id="rId9"/>
    <p:sldId id="366" r:id="rId10"/>
    <p:sldId id="365" r:id="rId11"/>
    <p:sldId id="368" r:id="rId12"/>
    <p:sldId id="377" r:id="rId13"/>
    <p:sldId id="378" r:id="rId14"/>
    <p:sldId id="379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30841213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2558384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10894899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4891014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37980679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20239304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27035204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42674005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477094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39968877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36503414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16261979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41679621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15304690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32387022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1408899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38922915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88FBD90-7D9B-4BE2-93CB-C003F2D1FB1A}" type="datetimeFigureOut">
              <a:rPr lang="en-NG" smtClean="0"/>
              <a:pPr/>
              <a:t>08/02/2026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322FA25-F911-41AA-B0FF-1D6ADB2038C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="" xmlns:p14="http://schemas.microsoft.com/office/powerpoint/2010/main" val="679847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E2F5E4-9E93-E075-49CA-EE4905945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598" y="197872"/>
            <a:ext cx="11477625" cy="1828801"/>
          </a:xfrm>
        </p:spPr>
        <p:txBody>
          <a:bodyPr>
            <a:normAutofit/>
          </a:bodyPr>
          <a:lstStyle/>
          <a:p>
            <a:r>
              <a:rPr lang="en-US" dirty="0" smtClean="0"/>
              <a:t>DO WHATEVER HE TELLS YOU</a:t>
            </a:r>
            <a:br>
              <a:rPr lang="en-US" dirty="0" smtClean="0"/>
            </a:br>
            <a:r>
              <a:rPr lang="en-US" dirty="0" smtClean="0"/>
              <a:t>John 2:5</a:t>
            </a:r>
            <a:endParaRPr lang="en-NG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6A48C30-5796-E78F-195B-EA952099E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98371"/>
            <a:ext cx="9440034" cy="104986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Prof. Pwaveno H. Bamaiyi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Dean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Faculty of Veterinary Medicine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University of Jos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H/P: 09035794545</a:t>
            </a:r>
            <a:endParaRPr lang="en-NG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DCECD7-2BF8-B574-0916-03B16E3632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1802" y="3386125"/>
            <a:ext cx="4140197" cy="2328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2D7554-BEAC-D0CD-562F-9A71DC13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" y="2992813"/>
            <a:ext cx="2414225" cy="3072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81715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F45268-3CBD-6531-94F6-8B16712EE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6" t="19213" r="38827" b="27349"/>
          <a:stretch/>
        </p:blipFill>
        <p:spPr>
          <a:xfrm>
            <a:off x="42864" y="156969"/>
            <a:ext cx="12091458" cy="6486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55579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F7ED5F-04B1-3D0C-957A-27B33298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31" b="16041"/>
          <a:stretch/>
        </p:blipFill>
        <p:spPr>
          <a:xfrm>
            <a:off x="952499" y="0"/>
            <a:ext cx="9763125" cy="6850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13046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He telling us to do?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FA9A53-3FB7-82BA-82E0-6B0690FF6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645459"/>
            <a:ext cx="8825658" cy="2719987"/>
          </a:xfrm>
        </p:spPr>
        <p:txBody>
          <a:bodyPr/>
          <a:lstStyle/>
          <a:p>
            <a:r>
              <a:rPr lang="en-US" sz="6600" b="1" dirty="0"/>
              <a:t>“IN TIMES LIKE THESE”</a:t>
            </a:r>
            <a:endParaRPr lang="en-NG" sz="66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DE3C47-577D-2390-DCC8-04D1F4E1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C70BFD-17D9-C57B-6C6A-AAA2E3FD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6695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C7B963-3293-F3C0-AD3F-58A2CEDC1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4" t="17071" r="39559" b="16864"/>
          <a:stretch/>
        </p:blipFill>
        <p:spPr>
          <a:xfrm>
            <a:off x="94129" y="94129"/>
            <a:ext cx="11994777" cy="67439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3BC2E6-D171-0D57-37CB-9B3D72A3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82E369-176F-79F2-5E03-FA4E9C3A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8131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DF0FD-58C2-6176-F022-77075AB9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3990E7-8D3C-6477-0227-09F05EA1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A019FA-1376-A03A-8F8F-3EF8BBBF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6254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7FB123-DB03-6520-3500-A85AF488D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532BAF-D1CB-2D51-4ECF-A66DED5D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D11ECD-8874-EBB9-C2D6-B56BC985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0058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FA33A3-76F6-38FB-A8D7-A1F5A15E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4" t="34895" r="37463" b="9981"/>
          <a:stretch/>
        </p:blipFill>
        <p:spPr>
          <a:xfrm>
            <a:off x="322825" y="58352"/>
            <a:ext cx="11550928" cy="667862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EBE43E-5A79-7443-06B0-7BD0187E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4B2A96-A68D-DF73-A64E-A0A39A1D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1510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ussian forces invade Ukraine">
            <a:extLst>
              <a:ext uri="{FF2B5EF4-FFF2-40B4-BE49-F238E27FC236}">
                <a16:creationId xmlns:a16="http://schemas.microsoft.com/office/drawing/2014/main" xmlns="" id="{9772C0DE-EC0C-A350-2835-74E1561F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88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4176CE0-8218-3297-8530-21F09098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96ACBA5-CCC5-DD1E-35EF-62A2A55C2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9593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rael declares war after Hamas surprise attack, launches retaliatory  airstrikes in Gaza | Fox News">
            <a:extLst>
              <a:ext uri="{FF2B5EF4-FFF2-40B4-BE49-F238E27FC236}">
                <a16:creationId xmlns:a16="http://schemas.microsoft.com/office/drawing/2014/main" xmlns="" id="{0345FF22-7136-CDB3-AF85-2EA841ED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666E6BF-6D18-816B-E783-5D8EAE574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18F4673-717E-8A29-E053-39138527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3809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3469812"/>
            <a:ext cx="9440034" cy="1828801"/>
          </a:xfrm>
        </p:spPr>
        <p:txBody>
          <a:bodyPr>
            <a:noAutofit/>
          </a:bodyPr>
          <a:lstStyle/>
          <a:p>
            <a:r>
              <a:rPr lang="en-US" sz="7200" dirty="0" smtClean="0"/>
              <a:t>His mother said to the servants, “Do whatever he tells you” John 2:5 (NIV)</a:t>
            </a:r>
            <a:endParaRPr lang="en-US" sz="7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5,000 children in Yemen have starved to death: Save the Children report -  ABC News">
            <a:extLst>
              <a:ext uri="{FF2B5EF4-FFF2-40B4-BE49-F238E27FC236}">
                <a16:creationId xmlns:a16="http://schemas.microsoft.com/office/drawing/2014/main" xmlns="" id="{E98F4170-E9FE-179E-C6D8-2127E981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71525"/>
            <a:ext cx="94488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33800F-4FD9-5715-A7D0-69402B60CCB5}"/>
              </a:ext>
            </a:extLst>
          </p:cNvPr>
          <p:cNvSpPr txBox="1"/>
          <p:nvPr/>
        </p:nvSpPr>
        <p:spPr>
          <a:xfrm>
            <a:off x="1788459" y="6131859"/>
            <a:ext cx="903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 Million children die of hunger and starvation yearly and 40,000 die everyday of hunger-related causes</a:t>
            </a:r>
            <a:endParaRPr lang="en-NG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41B5F48-55E7-03A6-4F79-082D2C8C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59738E-3438-D06B-495E-2B39C5D8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799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tthew KJV And because iniquity shall abound, the love of many shall wax  cold. OO O - America's best pics and videos">
            <a:extLst>
              <a:ext uri="{FF2B5EF4-FFF2-40B4-BE49-F238E27FC236}">
                <a16:creationId xmlns:a16="http://schemas.microsoft.com/office/drawing/2014/main" xmlns="" id="{727A43E1-2926-A156-FE1A-E83DB41F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9075" y="0"/>
            <a:ext cx="6672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32E834F-AC31-D51B-2888-B809B1E4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715B54-0D9A-22FF-9830-96D89F60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8385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litical Turmoil Across the World | Political Turmoil in India">
            <a:extLst>
              <a:ext uri="{FF2B5EF4-FFF2-40B4-BE49-F238E27FC236}">
                <a16:creationId xmlns:a16="http://schemas.microsoft.com/office/drawing/2014/main" xmlns="" id="{1C68DD45-C57F-82CF-7EEE-568F3B69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71" y="0"/>
            <a:ext cx="10776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AA582CF-B21B-4C32-9D70-51E16EDE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844C14F-980C-29E3-AC01-7C5C6090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2699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1 Corinthians 15:55 O death, where is your sting? O grave, where is your  victory?">
            <a:extLst>
              <a:ext uri="{FF2B5EF4-FFF2-40B4-BE49-F238E27FC236}">
                <a16:creationId xmlns:a16="http://schemas.microsoft.com/office/drawing/2014/main" xmlns="" id="{D83688FA-CADF-6FEC-5CB1-1CBF3E3C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5EF35EB-90EB-E1AF-B734-4358A2D2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FC15F9D-641B-AA0E-F6CE-D0C12B4E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4600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astor and church members fight landlord during church service (Video)">
            <a:extLst>
              <a:ext uri="{FF2B5EF4-FFF2-40B4-BE49-F238E27FC236}">
                <a16:creationId xmlns:a16="http://schemas.microsoft.com/office/drawing/2014/main" xmlns="" id="{3B9A9EAC-E046-275B-6E34-D9DCD99A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6" y="349624"/>
            <a:ext cx="12125043" cy="615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7A58186-ECA5-0615-376F-1A330B41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80A44EC-BF33-D75B-B687-7AF87C1B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5817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7F3F2E7-12CB-F7BA-07E5-00E5E6FC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b="1" dirty="0"/>
              <a:t>What should we do in Times Like These?</a:t>
            </a:r>
            <a:endParaRPr lang="en-NG" sz="66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99462B-F5B3-92D7-CC26-D9DC3CC1F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G"/>
          </a:p>
        </p:txBody>
      </p:sp>
      <p:pic>
        <p:nvPicPr>
          <p:cNvPr id="7170" name="Picture 2" descr="Deep Thoughts on Digital Transformation and Evolution | CCC">
            <a:extLst>
              <a:ext uri="{FF2B5EF4-FFF2-40B4-BE49-F238E27FC236}">
                <a16:creationId xmlns:a16="http://schemas.microsoft.com/office/drawing/2014/main" xmlns="" id="{BA0A930C-A575-1C0D-57EF-9063CFE7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5946" y="4010860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B122E-4601-0162-2642-94FF6E1B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6778EA-F662-80DA-34A2-4F26F356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5541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DFD37-E2AF-3270-430F-EC6C0DAC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35424"/>
            <a:ext cx="8761413" cy="645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Pray without Ceasing</a:t>
            </a:r>
            <a:endParaRPr lang="en-NG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10F30-6DA2-3EED-A6E1-DC07C0AF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G" dirty="0"/>
          </a:p>
        </p:txBody>
      </p:sp>
      <p:pic>
        <p:nvPicPr>
          <p:cNvPr id="13314" name="Picture 2" descr="Pray Without Ceasing for America - Point of View - Point of View">
            <a:extLst>
              <a:ext uri="{FF2B5EF4-FFF2-40B4-BE49-F238E27FC236}">
                <a16:creationId xmlns:a16="http://schemas.microsoft.com/office/drawing/2014/main" xmlns="" id="{A3EAD2A9-D22A-E65A-D8D2-020D78200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9078" y="2218354"/>
            <a:ext cx="6355884" cy="463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5E16D9-BFFF-FA2A-2BA0-0BE573D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C634B0-9268-C55F-ABA9-9596D944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1345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DFD37-E2AF-3270-430F-EC6C0DAC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18" y="1035424"/>
            <a:ext cx="9082649" cy="645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Love without Ceasing</a:t>
            </a:r>
            <a:endParaRPr lang="en-NG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10F30-6DA2-3EED-A6E1-DC07C0AF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G" dirty="0"/>
          </a:p>
        </p:txBody>
      </p:sp>
      <p:pic>
        <p:nvPicPr>
          <p:cNvPr id="12290" name="Picture 2" descr="49 Beautiful Bible Verses About Marriage and Love - Testimonio">
            <a:extLst>
              <a:ext uri="{FF2B5EF4-FFF2-40B4-BE49-F238E27FC236}">
                <a16:creationId xmlns:a16="http://schemas.microsoft.com/office/drawing/2014/main" xmlns="" id="{92EDCAC1-9D28-0274-FD0A-1459B4FD5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55" b="15666"/>
          <a:stretch/>
        </p:blipFill>
        <p:spPr bwMode="auto">
          <a:xfrm>
            <a:off x="1183346" y="2500439"/>
            <a:ext cx="9879106" cy="344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5AD87A-E7F7-EB48-1ED9-323F5E46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7DB9D9-2427-851D-B0EC-9E3726C5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2015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DFD37-E2AF-3270-430F-EC6C0DAC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18" y="1035424"/>
            <a:ext cx="10260106" cy="645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Witness without Ceasing</a:t>
            </a:r>
            <a:endParaRPr lang="en-NG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10F30-6DA2-3EED-A6E1-DC07C0AF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G" dirty="0"/>
          </a:p>
        </p:txBody>
      </p:sp>
      <p:pic>
        <p:nvPicPr>
          <p:cNvPr id="11266" name="Picture 2" descr="8 Bible Verses about 'Season' - KJV - DailyVerses.net">
            <a:extLst>
              <a:ext uri="{FF2B5EF4-FFF2-40B4-BE49-F238E27FC236}">
                <a16:creationId xmlns:a16="http://schemas.microsoft.com/office/drawing/2014/main" xmlns="" id="{23817BE3-2CDA-7435-288F-4092936A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5696" y="2315418"/>
            <a:ext cx="8453718" cy="442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2BB9873-3D44-147D-35F2-719804C4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EF7979A-0ECC-C140-9AEF-10167B05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143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DFD37-E2AF-3270-430F-EC6C0DAC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1035424"/>
            <a:ext cx="11053482" cy="645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Holiness without Ceasing</a:t>
            </a:r>
            <a:endParaRPr lang="en-NG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10F30-6DA2-3EED-A6E1-DC07C0AF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G" dirty="0"/>
          </a:p>
        </p:txBody>
      </p:sp>
      <p:pic>
        <p:nvPicPr>
          <p:cNvPr id="10242" name="Picture 2" descr="LIVE IN PEACE WITH GOD AND ALL PEOPLE – Hebrews 12:14 | Mission Venture  Ministries">
            <a:extLst>
              <a:ext uri="{FF2B5EF4-FFF2-40B4-BE49-F238E27FC236}">
                <a16:creationId xmlns:a16="http://schemas.microsoft.com/office/drawing/2014/main" xmlns="" id="{CBABAD42-09D7-05D0-BDAE-CFA6C574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3617" y="2312894"/>
            <a:ext cx="6410383" cy="43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F84BF9-D94E-C566-C970-75CC65BE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7D3C70-3530-6605-8886-D3136CBA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8789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ADB2BD-79D2-0699-43FD-94C07993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7200" b="1" dirty="0" smtClean="0"/>
              <a:t>DO AND WHATEVER </a:t>
            </a:r>
            <a:endParaRPr lang="en-NG" sz="7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925AD6-2659-6BEC-9A0B-3C53B9081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61073"/>
            <a:ext cx="10696057" cy="40587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Do: Action Acts 1:1</a:t>
            </a:r>
            <a:endParaRPr lang="en-US" sz="3600" dirty="0"/>
          </a:p>
          <a:p>
            <a:r>
              <a:rPr lang="en-US" sz="3600" dirty="0" smtClean="0"/>
              <a:t>Whatever: nothing is exempted</a:t>
            </a:r>
            <a:endParaRPr lang="en-NG" sz="3600" dirty="0"/>
          </a:p>
        </p:txBody>
      </p:sp>
    </p:spTree>
    <p:extLst>
      <p:ext uri="{BB962C8B-B14F-4D97-AF65-F5344CB8AC3E}">
        <p14:creationId xmlns="" xmlns:p14="http://schemas.microsoft.com/office/powerpoint/2010/main" val="11282944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DFD37-E2AF-3270-430F-EC6C0DAC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1035424"/>
            <a:ext cx="11053482" cy="645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Testify without Ceasing</a:t>
            </a:r>
            <a:endParaRPr lang="en-NG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10F30-6DA2-3EED-A6E1-DC07C0AF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G" dirty="0"/>
          </a:p>
        </p:txBody>
      </p:sp>
      <p:pic>
        <p:nvPicPr>
          <p:cNvPr id="9218" name="Picture 2" descr="God is Good&quot; - Bible Verses and Meaning">
            <a:extLst>
              <a:ext uri="{FF2B5EF4-FFF2-40B4-BE49-F238E27FC236}">
                <a16:creationId xmlns:a16="http://schemas.microsoft.com/office/drawing/2014/main" xmlns="" id="{39DE6ED9-D6D6-9508-98F0-512F39E3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3310" y="2320300"/>
            <a:ext cx="8274424" cy="43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1BB4F8-C123-BE16-37B0-10D36384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26D6EF-BD23-7FB4-93B4-028865C4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1726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DFD37-E2AF-3270-430F-EC6C0DAC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1035424"/>
            <a:ext cx="11053482" cy="645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Faith without Ceasing</a:t>
            </a:r>
            <a:endParaRPr lang="en-NG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10F30-6DA2-3EED-A6E1-DC07C0AF4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288493" cy="341630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Luke 18:8</a:t>
            </a:r>
          </a:p>
          <a:p>
            <a:pPr marL="0" indent="0" algn="ctr">
              <a:buNone/>
            </a:pPr>
            <a:r>
              <a:rPr lang="en-US" sz="4800" dirty="0"/>
              <a:t>I say unto you, that he will avenge them speedily. Nevertheless, when the Son of man cometh, shall he find faith on the earth?</a:t>
            </a:r>
            <a:endParaRPr lang="en-NG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31E8CD-05DD-8E3A-2677-8377D2E7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CBACFF-5C1E-9CFF-7651-915380BA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7806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C6154-9F23-5A14-60AC-BAA6A8EA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454775" cy="706964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Fellowship without ceasing</a:t>
            </a:r>
            <a:endParaRPr lang="en-NG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26A782-86AE-68CB-0DF2-421CC2789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687" y="2227728"/>
            <a:ext cx="4630271" cy="463027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118DE6-C10F-FA63-1222-15894F2A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3211E3-0CBF-8838-DAAC-8CCE2B2F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7838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72E2EA-1232-70C9-A2D4-3AFBC193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595632"/>
            <a:ext cx="10353762" cy="970450"/>
          </a:xfrm>
        </p:spPr>
        <p:txBody>
          <a:bodyPr>
            <a:noAutofit/>
          </a:bodyPr>
          <a:lstStyle/>
          <a:p>
            <a:r>
              <a:rPr lang="en-US" sz="8800" dirty="0" smtClean="0"/>
              <a:t>His mother said to the servants, “Do whatever he tells you” John 2:5</a:t>
            </a:r>
            <a:endParaRPr lang="en-NG" sz="8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DC3ECA-7EC9-3B63-0229-F936AB2E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www.blessing.ng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A82A24-A555-6CE8-AA92-C5E49C1A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309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B67AD5-2F66-4C2A-40D1-0BEC307BB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82" y="1733550"/>
            <a:ext cx="5124450" cy="5124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F21CB1-019B-9332-2586-DA731E91F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38" y="1733550"/>
            <a:ext cx="3819549" cy="5092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56921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365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Those who disobey God…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84" y="152400"/>
            <a:ext cx="8729816" cy="65210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A6B6D4D-871E-06A1-CE40-DB4F601C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16889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EO: Police Parade Four Teenage Suspects For Beheading Girlfriend •  Channels Television">
            <a:extLst>
              <a:ext uri="{FF2B5EF4-FFF2-40B4-BE49-F238E27FC236}">
                <a16:creationId xmlns="" xmlns:a16="http://schemas.microsoft.com/office/drawing/2014/main" id="{D63E0FA1-2C07-DD23-3ABD-D4AAD792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4" y="57144"/>
            <a:ext cx="11701461" cy="6300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61B9CA5-A09D-F541-EC98-E956C929CD03}"/>
              </a:ext>
            </a:extLst>
          </p:cNvPr>
          <p:cNvSpPr txBox="1"/>
          <p:nvPr/>
        </p:nvSpPr>
        <p:spPr>
          <a:xfrm>
            <a:off x="271463" y="6400800"/>
            <a:ext cx="1168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Balogun </a:t>
            </a:r>
            <a:r>
              <a:rPr lang="en-US" dirty="0" err="1"/>
              <a:t>Mustakeem</a:t>
            </a:r>
            <a:r>
              <a:rPr lang="en-US" dirty="0"/>
              <a:t>, </a:t>
            </a:r>
            <a:r>
              <a:rPr lang="en-US" dirty="0" err="1"/>
              <a:t>Majekodunmi</a:t>
            </a:r>
            <a:r>
              <a:rPr lang="en-US" dirty="0"/>
              <a:t> </a:t>
            </a:r>
            <a:r>
              <a:rPr lang="en-US" dirty="0" err="1"/>
              <a:t>Soliudeen</a:t>
            </a:r>
            <a:r>
              <a:rPr lang="en-US" dirty="0"/>
              <a:t>, </a:t>
            </a:r>
            <a:r>
              <a:rPr lang="en-US" dirty="0" err="1"/>
              <a:t>Abdulgafa</a:t>
            </a:r>
            <a:r>
              <a:rPr lang="en-US" dirty="0"/>
              <a:t> Lukman and Waris </a:t>
            </a:r>
            <a:r>
              <a:rPr lang="en-US" dirty="0" err="1"/>
              <a:t>Oladeinde</a:t>
            </a:r>
            <a:r>
              <a:rPr lang="en-US" dirty="0"/>
              <a:t> 28</a:t>
            </a:r>
            <a:r>
              <a:rPr lang="en-US" baseline="30000" dirty="0"/>
              <a:t>th</a:t>
            </a:r>
            <a:r>
              <a:rPr lang="en-US" dirty="0"/>
              <a:t> January, 2022</a:t>
            </a:r>
            <a:endParaRPr lang="en-N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8658"/>
            <a:ext cx="8872538" cy="627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37794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7C0A21-A9F4-7176-D142-289CCB66B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3375"/>
            <a:ext cx="11430000" cy="6191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15011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327</TotalTime>
  <Words>224</Words>
  <Application>Microsoft Office PowerPoint</Application>
  <PresentationFormat>Custom</PresentationFormat>
  <Paragraphs>69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Slate</vt:lpstr>
      <vt:lpstr>DO WHATEVER HE TELLS YOU John 2:5</vt:lpstr>
      <vt:lpstr>His mother said to the servants, “Do whatever he tells you” John 2:5 (NIV)</vt:lpstr>
      <vt:lpstr>DO AND WHATEVER </vt:lpstr>
      <vt:lpstr>Slide 4</vt:lpstr>
      <vt:lpstr>Slide 5</vt:lpstr>
      <vt:lpstr>Those who disobey God…</vt:lpstr>
      <vt:lpstr>Slide 7</vt:lpstr>
      <vt:lpstr>Slide 8</vt:lpstr>
      <vt:lpstr>Slide 9</vt:lpstr>
      <vt:lpstr>Slide 10</vt:lpstr>
      <vt:lpstr>Slide 11</vt:lpstr>
      <vt:lpstr>What is He telling us to do?</vt:lpstr>
      <vt:lpstr>“IN TIMES LIKE THESE”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What should we do in Times Like These?</vt:lpstr>
      <vt:lpstr>Pray without Ceasing</vt:lpstr>
      <vt:lpstr>Love without Ceasing</vt:lpstr>
      <vt:lpstr>Witness without Ceasing</vt:lpstr>
      <vt:lpstr>Holiness without Ceasing</vt:lpstr>
      <vt:lpstr>Testify without Ceasing</vt:lpstr>
      <vt:lpstr>Faith without Ceasing</vt:lpstr>
      <vt:lpstr>Fellowship without ceasing</vt:lpstr>
      <vt:lpstr>His mother said to the servants, “Do whatever he tells you” John 2:5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Education, a Deterrent of Moral Decadence</dc:title>
  <dc:creator>Pwaveno Bamaiyi</dc:creator>
  <cp:lastModifiedBy>PWAVENO BAMAIYI</cp:lastModifiedBy>
  <cp:revision>14</cp:revision>
  <dcterms:created xsi:type="dcterms:W3CDTF">2024-07-24T15:09:21Z</dcterms:created>
  <dcterms:modified xsi:type="dcterms:W3CDTF">2026-02-08T06:33:31Z</dcterms:modified>
</cp:coreProperties>
</file>